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BE179F-CAB0-455F-ABE9-DD60047F718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Edith </a:t>
            </a:r>
            <a:r>
              <a:rPr lang="en-US" dirty="0" err="1" smtClean="0"/>
              <a:t>andrade</a:t>
            </a:r>
            <a:r>
              <a:rPr lang="en-US" dirty="0" smtClean="0"/>
              <a:t> </a:t>
            </a:r>
            <a:r>
              <a:rPr lang="en-US" dirty="0" err="1" smtClean="0"/>
              <a:t>ceballos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71" y="304800"/>
            <a:ext cx="320039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 live with both my parents and with my 3 sisters and 1 brother. </a:t>
            </a:r>
          </a:p>
          <a:p>
            <a:r>
              <a:rPr lang="en-US" sz="2000" dirty="0" smtClean="0"/>
              <a:t>I’m interested in becoming a Registered Nurse.</a:t>
            </a:r>
          </a:p>
          <a:p>
            <a:r>
              <a:rPr lang="en-US" sz="2000" dirty="0" smtClean="0"/>
              <a:t>A challenge I faced was deciding between two pathways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- Registered Nurse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- Teacher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2900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Clubs I joined were Yearbook, My Voice , Art Club, and Ballet </a:t>
            </a:r>
            <a:r>
              <a:rPr lang="en-US" sz="2000" dirty="0" err="1" smtClean="0"/>
              <a:t>Folklorico</a:t>
            </a:r>
            <a:endParaRPr lang="en-US" sz="2000" dirty="0" smtClean="0"/>
          </a:p>
          <a:p>
            <a:r>
              <a:rPr lang="en-US" sz="2000" dirty="0" smtClean="0"/>
              <a:t>The PBS helps out a lot by the way it uses it’s teaching performance.</a:t>
            </a:r>
          </a:p>
          <a:p>
            <a:r>
              <a:rPr lang="en-US" sz="2000" dirty="0" smtClean="0"/>
              <a:t>My personal challenge would be staying focus</a:t>
            </a:r>
          </a:p>
          <a:p>
            <a:r>
              <a:rPr lang="en-US" sz="2000" dirty="0" smtClean="0"/>
              <a:t>What I learned was that I am a smart girl but I just need to put effort on my work to get it done</a:t>
            </a:r>
          </a:p>
          <a:p>
            <a:r>
              <a:rPr lang="en-US" sz="2000" dirty="0" smtClean="0"/>
              <a:t>High School prepared me for college it taught me what to do and what not to do.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95800"/>
            <a:ext cx="2743200" cy="18799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9986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1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 my job shadow I picked a teacher because teaching catches my attention </a:t>
            </a:r>
          </a:p>
          <a:p>
            <a:r>
              <a:rPr lang="en-US" sz="2000" dirty="0" smtClean="0"/>
              <a:t>It connects because at one point in my life, I </a:t>
            </a:r>
            <a:r>
              <a:rPr lang="en-US" sz="2000" dirty="0" smtClean="0"/>
              <a:t>wanted to </a:t>
            </a:r>
            <a:r>
              <a:rPr lang="en-US" sz="2000" dirty="0" smtClean="0"/>
              <a:t>become an elementary teacher</a:t>
            </a:r>
          </a:p>
          <a:p>
            <a:r>
              <a:rPr lang="en-US" sz="2000" dirty="0" smtClean="0"/>
              <a:t>What I thought was interesting was the way teachers teach. Every teacher teaches their own way.</a:t>
            </a:r>
          </a:p>
          <a:p>
            <a:r>
              <a:rPr lang="en-US" sz="2000" dirty="0" smtClean="0"/>
              <a:t>Memorable moment for me would be that being a teacher is a model and is leading students to a good path</a:t>
            </a:r>
          </a:p>
          <a:p>
            <a:r>
              <a:rPr lang="en-US" sz="2000" dirty="0" smtClean="0"/>
              <a:t>Yes I do see me working as a teacher at some point in life. I really like the way teachers teach and care about they’re students 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33009"/>
            <a:ext cx="1905000" cy="153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06268"/>
            <a:ext cx="1905000" cy="14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8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My pathway is Spanish</a:t>
            </a:r>
          </a:p>
          <a:p>
            <a:r>
              <a:rPr lang="en-US" sz="2000" dirty="0" smtClean="0"/>
              <a:t>It relates because to work in a nurse career you would need to know Spanish and English or at any job</a:t>
            </a:r>
          </a:p>
          <a:p>
            <a:r>
              <a:rPr lang="en-US" sz="2000" dirty="0" smtClean="0"/>
              <a:t>I already know Spanish but it taught me the correct way to write, say, and spell words in Spanish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16" y="3962400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33862"/>
            <a:ext cx="3810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6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I’m going to College of the Sequoias in Visalia for 2 years and transfer to Fresno state</a:t>
            </a:r>
          </a:p>
          <a:p>
            <a:pPr lvl="1"/>
            <a:r>
              <a:rPr lang="en-US" sz="2000" dirty="0" smtClean="0"/>
              <a:t>I applied to COS and Fresno State. I got accepted to both COS and Fresno State. </a:t>
            </a:r>
          </a:p>
          <a:p>
            <a:r>
              <a:rPr lang="en-US" sz="2000" dirty="0" smtClean="0"/>
              <a:t>It fits me because by going somewhere close to home can prepare me when I leave somewhere far to study.</a:t>
            </a:r>
          </a:p>
          <a:p>
            <a:r>
              <a:rPr lang="en-US" sz="2000" dirty="0" smtClean="0"/>
              <a:t>I got help from FASFA</a:t>
            </a:r>
          </a:p>
          <a:p>
            <a:r>
              <a:rPr lang="en-US" sz="2000" dirty="0" smtClean="0"/>
              <a:t>My goal is to complete everything and start working in my career 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495800"/>
            <a:ext cx="2867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52975"/>
            <a:ext cx="4191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4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High school did shape me and helped me become more responsible. The teachers helped me a lot and got me to where I am.</a:t>
            </a:r>
          </a:p>
          <a:p>
            <a:r>
              <a:rPr lang="en-US" sz="2000" dirty="0" smtClean="0"/>
              <a:t>The PBS helped with the ways the teachers taught me and they made me realize that school is important.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37549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905375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8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953000" cy="358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5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398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Edith andrade ceballos</vt:lpstr>
      <vt:lpstr>About Me</vt:lpstr>
      <vt:lpstr>High School Experience</vt:lpstr>
      <vt:lpstr>Job Shadow</vt:lpstr>
      <vt:lpstr>Pathway</vt:lpstr>
      <vt:lpstr>Post-High School Plans</vt:lpstr>
      <vt:lpstr>Leaving LHS</vt:lpstr>
      <vt:lpstr>Thank you!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</dc:title>
  <dc:creator>Amalia Lopez</dc:creator>
  <cp:lastModifiedBy>User</cp:lastModifiedBy>
  <cp:revision>14</cp:revision>
  <dcterms:created xsi:type="dcterms:W3CDTF">2014-12-02T16:09:59Z</dcterms:created>
  <dcterms:modified xsi:type="dcterms:W3CDTF">2017-03-21T19:05:08Z</dcterms:modified>
</cp:coreProperties>
</file>